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4435" r="2773" b="1696"/>
          <a:stretch/>
        </p:blipFill>
        <p:spPr bwMode="auto">
          <a:xfrm rot="16200000">
            <a:off x="846429" y="-344680"/>
            <a:ext cx="3194896" cy="43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4671" b="18847"/>
          <a:stretch/>
        </p:blipFill>
        <p:spPr bwMode="auto">
          <a:xfrm>
            <a:off x="4716016" y="250228"/>
            <a:ext cx="2638690" cy="319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6" t="26216" r="13864" b="28685"/>
          <a:stretch/>
        </p:blipFill>
        <p:spPr bwMode="auto">
          <a:xfrm>
            <a:off x="251520" y="3445125"/>
            <a:ext cx="227493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6826" r="10664" b="29089"/>
          <a:stretch/>
        </p:blipFill>
        <p:spPr bwMode="auto">
          <a:xfrm>
            <a:off x="2526454" y="3503577"/>
            <a:ext cx="2189562" cy="30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b="33118"/>
          <a:stretch/>
        </p:blipFill>
        <p:spPr bwMode="auto">
          <a:xfrm>
            <a:off x="7354706" y="1623914"/>
            <a:ext cx="1744391" cy="20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8" b="41121"/>
          <a:stretch/>
        </p:blipFill>
        <p:spPr bwMode="auto">
          <a:xfrm>
            <a:off x="7354706" y="260812"/>
            <a:ext cx="1825876" cy="133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0750" y="2138845"/>
            <a:ext cx="1653614" cy="43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13171" r="9929"/>
          <a:stretch/>
        </p:blipFill>
        <p:spPr bwMode="auto">
          <a:xfrm rot="16200000">
            <a:off x="6113977" y="3766088"/>
            <a:ext cx="1609157" cy="43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88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2020-04-18T08:51:11Z</dcterms:created>
  <dcterms:modified xsi:type="dcterms:W3CDTF">2020-04-18T09:01:20Z</dcterms:modified>
</cp:coreProperties>
</file>